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hkoladzhalykovskaya-r08.gosweb.gosuslugi.ru/glavnoe/shkola-minprosvescheniya-ross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Хучнинская</a:t>
            </a:r>
            <a:r>
              <a:rPr lang="ru-RU" dirty="0" smtClean="0"/>
              <a:t> СОШ №2»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«Школа </a:t>
            </a:r>
            <a:r>
              <a:rPr lang="ru-RU" sz="2400" dirty="0" err="1">
                <a:solidFill>
                  <a:srgbClr val="FF0000"/>
                </a:solidFill>
              </a:rPr>
              <a:t>Минросвещения</a:t>
            </a:r>
            <a:r>
              <a:rPr lang="ru-RU" sz="2400" dirty="0">
                <a:solidFill>
                  <a:srgbClr val="FF0000"/>
                </a:solidFill>
              </a:rPr>
              <a:t> России: новые возможности 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>
                <a:solidFill>
                  <a:srgbClr val="FF0000"/>
                </a:solidFill>
              </a:rPr>
              <a:t>повышения качества образования»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682" y="3605536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Модуль 4. Практикум школьных команд</a:t>
            </a:r>
            <a:endParaRPr lang="ru-RU" sz="1600" dirty="0"/>
          </a:p>
        </p:txBody>
      </p:sp>
      <p:pic>
        <p:nvPicPr>
          <p:cNvPr id="1026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611560" y="5013176"/>
            <a:ext cx="8136904" cy="11521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Школьная команда:</a:t>
            </a:r>
          </a:p>
          <a:p>
            <a:r>
              <a:rPr lang="ru-RU" sz="1400" dirty="0" smtClean="0"/>
              <a:t>Султанов П.С. – директор</a:t>
            </a:r>
          </a:p>
          <a:p>
            <a:r>
              <a:rPr lang="ru-RU" sz="1400" dirty="0" err="1" smtClean="0"/>
              <a:t>Адилова</a:t>
            </a:r>
            <a:r>
              <a:rPr lang="ru-RU" sz="1400" dirty="0" smtClean="0"/>
              <a:t> С.Н.–заместитель директора по УВР</a:t>
            </a:r>
          </a:p>
          <a:p>
            <a:r>
              <a:rPr lang="ru-RU" sz="1400" dirty="0" smtClean="0"/>
              <a:t>Гусейнов Г.Б. – заместитель директора по ВР</a:t>
            </a:r>
            <a:endParaRPr lang="ru-RU" sz="1400" dirty="0"/>
          </a:p>
        </p:txBody>
      </p:sp>
      <p:pic>
        <p:nvPicPr>
          <p:cNvPr id="1027" name="Picture 3" descr="F:\2022-2023\Фото ДСОШ\Фото ДСО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01179"/>
            <a:ext cx="3211617" cy="2408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ПРОФОРИЕНТАЦИЯ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861" y="1371739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/>
              <a:t>2023-2025 </a:t>
            </a:r>
            <a:r>
              <a:rPr lang="ru-RU" sz="1600" u="sng" dirty="0" smtClean="0"/>
              <a:t> </a:t>
            </a:r>
            <a:r>
              <a:rPr lang="ru-RU" sz="1600" u="sng" dirty="0" err="1" smtClean="0"/>
              <a:t>гг</a:t>
            </a:r>
            <a:endParaRPr lang="ru-RU" sz="1600" u="sng" dirty="0" smtClean="0"/>
          </a:p>
          <a:p>
            <a:pPr algn="just"/>
            <a:r>
              <a:rPr lang="ru-RU" sz="1600" dirty="0" smtClean="0"/>
              <a:t>- Организация </a:t>
            </a:r>
            <a:r>
              <a:rPr lang="ru-RU" sz="1600" dirty="0" err="1"/>
              <a:t>профобучения</a:t>
            </a:r>
            <a:r>
              <a:rPr lang="ru-RU" sz="1600" dirty="0"/>
              <a:t> </a:t>
            </a:r>
            <a:r>
              <a:rPr lang="ru-RU" sz="1600" dirty="0" smtClean="0"/>
              <a:t>девятиклассников. </a:t>
            </a:r>
          </a:p>
          <a:p>
            <a:pPr algn="just"/>
            <a:r>
              <a:rPr lang="ru-RU" sz="1600" dirty="0" smtClean="0"/>
              <a:t>- Обучение </a:t>
            </a:r>
            <a:r>
              <a:rPr lang="ru-RU" sz="1600" dirty="0"/>
              <a:t>на </a:t>
            </a:r>
            <a:r>
              <a:rPr lang="ru-RU" sz="1600" dirty="0" err="1"/>
              <a:t>госуслугах</a:t>
            </a:r>
            <a:r>
              <a:rPr lang="ru-RU" sz="1600" dirty="0"/>
              <a:t> по программе </a:t>
            </a:r>
            <a:r>
              <a:rPr lang="ru-RU" sz="1600" dirty="0" smtClean="0"/>
              <a:t>«IT </a:t>
            </a:r>
            <a:r>
              <a:rPr lang="ru-RU" sz="1600" dirty="0"/>
              <a:t>программирование» (директор, зам.директора по УВР</a:t>
            </a:r>
            <a:r>
              <a:rPr lang="ru-RU" sz="1600" dirty="0" smtClean="0"/>
              <a:t>, учитель информатики). </a:t>
            </a:r>
          </a:p>
          <a:p>
            <a:pPr algn="just"/>
            <a:r>
              <a:rPr lang="ru-RU" sz="1600" dirty="0" smtClean="0"/>
              <a:t>- </a:t>
            </a:r>
            <a:r>
              <a:rPr lang="ru-RU" sz="1600" dirty="0" err="1" smtClean="0"/>
              <a:t>Профориентационные</a:t>
            </a:r>
            <a:r>
              <a:rPr lang="ru-RU" sz="1600" dirty="0" smtClean="0"/>
              <a:t> </a:t>
            </a:r>
            <a:r>
              <a:rPr lang="ru-RU" sz="1600" dirty="0"/>
              <a:t>блоки, внедренные в учебные предметы, тематические классные часы. (</a:t>
            </a:r>
            <a:r>
              <a:rPr lang="ru-RU" sz="1600" dirty="0" err="1"/>
              <a:t>зам.директора</a:t>
            </a:r>
            <a:r>
              <a:rPr lang="ru-RU" sz="1600" dirty="0"/>
              <a:t> </a:t>
            </a:r>
            <a:r>
              <a:rPr lang="ru-RU" sz="1600" dirty="0" smtClean="0"/>
              <a:t>по УВР </a:t>
            </a:r>
            <a:r>
              <a:rPr lang="ru-RU" sz="1600" dirty="0"/>
              <a:t>и ВР, классные руководители</a:t>
            </a:r>
            <a:r>
              <a:rPr lang="ru-RU" sz="1600" dirty="0" smtClean="0"/>
              <a:t>)</a:t>
            </a:r>
          </a:p>
          <a:p>
            <a:pPr algn="just"/>
            <a:r>
              <a:rPr lang="ru-RU" sz="1600" dirty="0" smtClean="0"/>
              <a:t>- Экскурсии в организации с. Хучни, г. Дербент. (</a:t>
            </a:r>
            <a:r>
              <a:rPr lang="ru-RU" sz="1600" dirty="0"/>
              <a:t>классные руководители, 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ВР) </a:t>
            </a:r>
            <a:endParaRPr lang="ru-RU" sz="1600" dirty="0" smtClean="0"/>
          </a:p>
          <a:p>
            <a:pPr algn="just"/>
            <a:r>
              <a:rPr lang="ru-RU" sz="1600" dirty="0" smtClean="0"/>
              <a:t>- Участие </a:t>
            </a:r>
            <a:r>
              <a:rPr lang="ru-RU" sz="1600" dirty="0"/>
              <a:t>в проекте профессиональной ориентации обучающихся 6-11 классов общеобразовательных организаций «Билет в будущее</a:t>
            </a:r>
            <a:r>
              <a:rPr lang="ru-RU" dirty="0"/>
              <a:t>» </a:t>
            </a:r>
          </a:p>
        </p:txBody>
      </p:sp>
      <p:pic>
        <p:nvPicPr>
          <p:cNvPr id="3074" name="Picture 2" descr="http://ounbeloz.tav.obr55.ru/files/2020/03/v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2036"/>
            <a:ext cx="3405149" cy="2550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hool-wask.gov67.ru/files/415/im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98" y="3957062"/>
            <a:ext cx="3419480" cy="2564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4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6480720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УЧИТЕЛЬ. ШКОЛЬНАЯ КОМАНДА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pic>
        <p:nvPicPr>
          <p:cNvPr id="11265" name="Picture 1" descr="C:\Users\11\Downloads\IMG-444c99dc02a2e902aecaa02cbfdedef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7465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1\Downloads\1683581279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4327737" cy="2074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380" y="15718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2023-2025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r>
              <a:rPr lang="ru-RU" sz="1600" dirty="0" smtClean="0"/>
              <a:t>- Изменить </a:t>
            </a:r>
            <a:r>
              <a:rPr lang="ru-RU" sz="1600" dirty="0"/>
              <a:t>механизм управления образовательной организацией от </a:t>
            </a:r>
            <a:r>
              <a:rPr lang="ru-RU" sz="1600" dirty="0" err="1"/>
              <a:t>линейнофункционального</a:t>
            </a:r>
            <a:r>
              <a:rPr lang="ru-RU" sz="1600" dirty="0"/>
              <a:t> подхода к командно-коллегиальному. (директор, зам директора по УВР) </a:t>
            </a:r>
            <a:endParaRPr lang="ru-RU" sz="1600" dirty="0" smtClean="0"/>
          </a:p>
          <a:p>
            <a:pPr algn="just"/>
            <a:r>
              <a:rPr lang="ru-RU" sz="1600" dirty="0" smtClean="0"/>
              <a:t>- Развивать </a:t>
            </a:r>
            <a:r>
              <a:rPr lang="ru-RU" sz="1600" dirty="0"/>
              <a:t>систему наставничества и внесение в школьное наставничество понятия «</a:t>
            </a:r>
            <a:r>
              <a:rPr lang="ru-RU" sz="1600" dirty="0" err="1"/>
              <a:t>Коучинг</a:t>
            </a:r>
            <a:r>
              <a:rPr lang="ru-RU" sz="1600" dirty="0"/>
              <a:t>» (директор, </a:t>
            </a:r>
            <a:r>
              <a:rPr lang="ru-RU" sz="1600" dirty="0" err="1"/>
              <a:t>зам.директора</a:t>
            </a:r>
            <a:r>
              <a:rPr lang="ru-RU" sz="1600" dirty="0"/>
              <a:t> по </a:t>
            </a:r>
            <a:r>
              <a:rPr lang="ru-RU" sz="1600" dirty="0" smtClean="0"/>
              <a:t>УВР и </a:t>
            </a:r>
            <a:r>
              <a:rPr lang="ru-RU" sz="1600" dirty="0"/>
              <a:t>ВР</a:t>
            </a:r>
            <a:r>
              <a:rPr lang="ru-RU" sz="1600" dirty="0" smtClean="0"/>
              <a:t>, руководители </a:t>
            </a:r>
            <a:r>
              <a:rPr lang="ru-RU" sz="1600" dirty="0"/>
              <a:t>ШМО) </a:t>
            </a:r>
          </a:p>
        </p:txBody>
      </p:sp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53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ШКОЛЬНЫЙ КЛИМАТ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48" y="1541017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2023-2024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Вхождение </a:t>
            </a:r>
            <a:r>
              <a:rPr lang="ru-RU" sz="1600" dirty="0"/>
              <a:t>в проект «Школа полного дня» (директор, заместители директора по УВР, ВР)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Разработка </a:t>
            </a:r>
            <a:r>
              <a:rPr lang="ru-RU" sz="1600" dirty="0"/>
              <a:t>зоны отдыха и психологической разгрузки. (директор, педагог-психолог)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Создание </a:t>
            </a:r>
            <a:r>
              <a:rPr lang="ru-RU" sz="1600" dirty="0" err="1"/>
              <a:t>коворкинга</a:t>
            </a:r>
            <a:r>
              <a:rPr lang="ru-RU" sz="1600" dirty="0"/>
              <a:t> </a:t>
            </a:r>
            <a:r>
              <a:rPr lang="ru-RU" sz="1600" dirty="0" smtClean="0"/>
              <a:t>По </a:t>
            </a:r>
            <a:r>
              <a:rPr lang="ru-RU" sz="1600" dirty="0"/>
              <a:t>нашему мнению, наличие таких зон в школе сделает пребывание в учебном заведении более комфортным, и возможно, некоторые школьники будут с большим удовольствием посещать школу. </a:t>
            </a:r>
          </a:p>
        </p:txBody>
      </p:sp>
      <p:pic>
        <p:nvPicPr>
          <p:cNvPr id="1026" name="Picture 2" descr="C:\Users\11\Downloads\168358098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97442"/>
            <a:ext cx="2174485" cy="2584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1\Downloads\1683580191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3197"/>
            <a:ext cx="3421775" cy="2566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6336704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ОБРАЗОВАТЕЛЬНАЯ СРЕДА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339" y="1772816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2023-2025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Консультационная </a:t>
            </a:r>
            <a:r>
              <a:rPr lang="ru-RU" sz="1600" dirty="0"/>
              <a:t>помощь родителям ( психолого-педагогическая помощь по вопросам развития, социализации, воспитания и обучения разных категорий учеников школы) (педагог-психолог, социальный педагог, 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</a:t>
            </a:r>
            <a:r>
              <a:rPr lang="ru-RU" sz="1600" dirty="0" smtClean="0"/>
              <a:t>).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Предоставить </a:t>
            </a:r>
            <a:r>
              <a:rPr lang="ru-RU" sz="1600" dirty="0"/>
              <a:t>доступ к верифицированному цифровому образовательному контенту (ЦОК). "МОЯ ШКОЛА" </a:t>
            </a:r>
            <a:endParaRPr lang="ru-RU" sz="1600" dirty="0" smtClean="0"/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Планируется </a:t>
            </a:r>
            <a:r>
              <a:rPr lang="ru-RU" sz="1600" dirty="0"/>
              <a:t>дальнейшая работа в цифровом контенте. (зам директора УВР)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6" t="4518" r="2198" b="9389"/>
          <a:stretch/>
        </p:blipFill>
        <p:spPr bwMode="auto">
          <a:xfrm>
            <a:off x="395536" y="4454718"/>
            <a:ext cx="3969956" cy="203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3" t="10541" r="6899" b="14984"/>
          <a:stretch/>
        </p:blipFill>
        <p:spPr bwMode="auto">
          <a:xfrm>
            <a:off x="4554791" y="4437112"/>
            <a:ext cx="4273368" cy="20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51906"/>
            <a:ext cx="715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C07B9"/>
                </a:solidFill>
                <a:hlinkClick r:id="rId2"/>
              </a:rPr>
              <a:t>https://shkoladzhalykovskaya-r08.gosweb.gosuslugi.ru/glavnoe/shkola-minprosvescheniya-rossii</a:t>
            </a:r>
            <a:r>
              <a:rPr lang="en-US" dirty="0" smtClean="0">
                <a:solidFill>
                  <a:srgbClr val="1C07B9"/>
                </a:solidFill>
                <a:hlinkClick r:id="rId2"/>
              </a:rPr>
              <a:t>/</a:t>
            </a:r>
            <a:r>
              <a:rPr lang="ru-RU" dirty="0" smtClean="0">
                <a:solidFill>
                  <a:srgbClr val="1C07B9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О реализации проекта «Школа Минпросвещения России в МКОУ «</a:t>
            </a:r>
            <a:r>
              <a:rPr lang="ru-RU" dirty="0" err="1" smtClean="0"/>
              <a:t>Хучнинская</a:t>
            </a:r>
            <a:r>
              <a:rPr lang="ru-RU" dirty="0" smtClean="0"/>
              <a:t> СОШ №2»</a:t>
            </a:r>
          </a:p>
          <a:p>
            <a:endParaRPr lang="ru-RU" dirty="0"/>
          </a:p>
        </p:txBody>
      </p:sp>
      <p:pic>
        <p:nvPicPr>
          <p:cNvPr id="4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1906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hkoladzhalykovskaya-r08.gosweb.gosuslugi.ru/netcat_files/133/2761/Kabinet_himi_i_biologii_Tsentra_Tochka_ro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6232"/>
            <a:ext cx="5490229" cy="4117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047" y="1628800"/>
            <a:ext cx="4923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7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7056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«Школа Минпросвещения России» – 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</a:t>
            </a:r>
          </a:p>
        </p:txBody>
      </p:sp>
    </p:spTree>
    <p:extLst>
      <p:ext uri="{BB962C8B-B14F-4D97-AF65-F5344CB8AC3E}">
        <p14:creationId xmlns="" xmlns:p14="http://schemas.microsoft.com/office/powerpoint/2010/main" val="19991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Цели проекта: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создание </a:t>
            </a:r>
            <a:r>
              <a:rPr lang="ru-RU" sz="2400" dirty="0"/>
              <a:t>равных условий для реализации единого образовательного пространства для каждого школьника с включением ключевых направлений: знания, здоровье, творчество, воспитание, профориентация, образовательная среда, школьный климат, школьная команда.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обеспечение </a:t>
            </a:r>
            <a:r>
              <a:rPr lang="ru-RU" sz="2400" dirty="0"/>
              <a:t>высокого качества и доступности образования, создание условий для развития личности, способной адаптироваться к быстроменяющемуся социуму.</a:t>
            </a:r>
          </a:p>
        </p:txBody>
      </p:sp>
    </p:spTree>
    <p:extLst>
      <p:ext uri="{BB962C8B-B14F-4D97-AF65-F5344CB8AC3E}">
        <p14:creationId xmlns="" xmlns:p14="http://schemas.microsoft.com/office/powerpoint/2010/main" val="421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6288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Задачи :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синхронизация </a:t>
            </a:r>
            <a:r>
              <a:rPr lang="ru-RU" sz="2400" dirty="0"/>
              <a:t>всех школьных систем и проектов образования; повышение качества образования в школе путём приведения в соответствие показателей процесса и показателей результатов деятельности; </a:t>
            </a:r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переход </a:t>
            </a:r>
            <a:r>
              <a:rPr lang="ru-RU" sz="2400" dirty="0"/>
              <a:t>образовательного учреждения на новый уровень развития (базового и среднего до полного) в течение 3 – 5 лет. </a:t>
            </a:r>
          </a:p>
        </p:txBody>
      </p:sp>
    </p:spTree>
    <p:extLst>
      <p:ext uri="{BB962C8B-B14F-4D97-AF65-F5344CB8AC3E}">
        <p14:creationId xmlns="" xmlns:p14="http://schemas.microsoft.com/office/powerpoint/2010/main" val="39885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5" y="260648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9154" y="26064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C07B9"/>
                </a:solidFill>
              </a:rPr>
              <a:t>Направления </a:t>
            </a:r>
            <a:endParaRPr lang="ru-RU" dirty="0" smtClean="0">
              <a:solidFill>
                <a:srgbClr val="1C07B9"/>
              </a:solidFill>
            </a:endParaRPr>
          </a:p>
          <a:p>
            <a:pPr algn="ctr"/>
            <a:r>
              <a:rPr lang="ru-RU" dirty="0" smtClean="0">
                <a:solidFill>
                  <a:srgbClr val="1C07B9"/>
                </a:solidFill>
              </a:rPr>
              <a:t>МКОУ «</a:t>
            </a:r>
            <a:r>
              <a:rPr lang="ru-RU" dirty="0" err="1" smtClean="0">
                <a:solidFill>
                  <a:srgbClr val="1C07B9"/>
                </a:solidFill>
              </a:rPr>
              <a:t>Хучнинская</a:t>
            </a:r>
            <a:r>
              <a:rPr lang="ru-RU" dirty="0" smtClean="0">
                <a:solidFill>
                  <a:srgbClr val="1C07B9"/>
                </a:solidFill>
              </a:rPr>
              <a:t> СОШ №2» </a:t>
            </a:r>
          </a:p>
          <a:p>
            <a:pPr algn="ctr"/>
            <a:r>
              <a:rPr lang="ru-RU" dirty="0" smtClean="0">
                <a:solidFill>
                  <a:srgbClr val="1C07B9"/>
                </a:solidFill>
              </a:rPr>
              <a:t>«</a:t>
            </a:r>
            <a:r>
              <a:rPr lang="ru-RU" dirty="0">
                <a:solidFill>
                  <a:srgbClr val="1C07B9"/>
                </a:solidFill>
              </a:rPr>
              <a:t>Школы Минпросвещения России»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37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3959" y="3242477"/>
            <a:ext cx="149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ЗДОРОВЬЕ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3936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89797" y="29295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3222204"/>
            <a:ext cx="247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5122" name="Picture 2" descr="http://flomaster.club/uploads/posts/2022-08/1660703228_10-flomaster-club-p-mudraya-sova-kartinki-dlya-detei-krasivo-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90"/>
          <a:stretch/>
        </p:blipFill>
        <p:spPr bwMode="auto">
          <a:xfrm>
            <a:off x="1507734" y="1790022"/>
            <a:ext cx="822554" cy="976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portishka.com/uploads/posts/2022-11/1667455112_24-sportishka-com-p-sportivnie-atributi-vkontakte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" y="2929558"/>
            <a:ext cx="995170" cy="995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yt3.googleusercontent.com/ytc/AMLnZu8dyf-D8uYBr5WqZUGX82b_1RvOelYZaWoEsVb6=s900-c-k-c0x00ffffff-no-r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73" y="2636912"/>
            <a:ext cx="954624" cy="954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ruobr.ru/media/program_dod_images/1fefe5ab389e4fe8a8349c5bbb121a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98" y="1790023"/>
            <a:ext cx="1133576" cy="976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b.copp47.ru/file/download/9D5F029ACEC8DA85A559DB327E5D9C0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95" y="2968551"/>
            <a:ext cx="992317" cy="992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394422" y="1309080"/>
            <a:ext cx="67687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Магистральные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4422" y="4509120"/>
            <a:ext cx="676875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Составляющие </a:t>
            </a:r>
            <a:endParaRPr lang="ru-RU" dirty="0"/>
          </a:p>
        </p:txBody>
      </p:sp>
      <p:pic>
        <p:nvPicPr>
          <p:cNvPr id="22" name="Picture 16" descr="https://nahvalka.ru/wp-content/uploads/2022/03/23c748b059929c7b50ec6e7d96e1553a-2048x14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3" y="4883606"/>
            <a:ext cx="1315845" cy="92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4875" y="591240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УЧИТЕЛЬ. ШКОЛЬНАЯ КОМАНДА</a:t>
            </a:r>
            <a:endParaRPr lang="ru-RU" dirty="0"/>
          </a:p>
        </p:txBody>
      </p:sp>
      <p:pic>
        <p:nvPicPr>
          <p:cNvPr id="24" name="Picture 12" descr="https://sun6-21.userapi.com/s/v1/if1/L_O6QbhKf-ZQt0qxZ7cP0nsA8VIE7x0_GNaapoJ_4hFaSgASgzq7QhR5_zfStZrIFXByqYiE.jpg?size=2160x2160&amp;quality=96&amp;crop=0,0,2160,2160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55" y="4870221"/>
            <a:ext cx="991713" cy="99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735672" y="5894105"/>
            <a:ext cx="243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ОБРАЗОВАТЕЛЬНАЯ СРЕДА</a:t>
            </a:r>
            <a:endParaRPr lang="ru-RU" dirty="0"/>
          </a:p>
        </p:txBody>
      </p:sp>
      <p:pic>
        <p:nvPicPr>
          <p:cNvPr id="26" name="Picture 14" descr="https://avatars.mds.yandex.net/i?id=4370a73fe477904370bb49d61de92d911464108d-8497237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60" y="4862415"/>
            <a:ext cx="1574984" cy="1049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60040" y="5912405"/>
            <a:ext cx="168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ШКОЛЬНЫЙ КЛИМАТ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53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80" y="1394485"/>
            <a:ext cx="8123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2023 </a:t>
            </a:r>
            <a:r>
              <a:rPr lang="ru-RU" sz="1600" u="sng" dirty="0"/>
              <a:t>– 2025 </a:t>
            </a:r>
            <a:r>
              <a:rPr lang="ru-RU" sz="1600" u="sng" dirty="0" err="1" smtClean="0"/>
              <a:t>гг</a:t>
            </a:r>
            <a:r>
              <a:rPr lang="ru-RU" sz="1600" u="sng" dirty="0" smtClean="0"/>
              <a:t> </a:t>
            </a:r>
          </a:p>
          <a:p>
            <a:r>
              <a:rPr lang="ru-RU" sz="1600" dirty="0" smtClean="0"/>
              <a:t>Продолжить </a:t>
            </a:r>
            <a:r>
              <a:rPr lang="ru-RU" sz="1600" dirty="0"/>
              <a:t>работу над успешностью обучающихся на ГИА, , ВПР до 70% </a:t>
            </a:r>
            <a:r>
              <a:rPr lang="ru-RU" sz="1600" dirty="0" smtClean="0"/>
              <a:t>(</a:t>
            </a:r>
            <a:r>
              <a:rPr lang="ru-RU" sz="1600" dirty="0" err="1" smtClean="0"/>
              <a:t>зам.директора</a:t>
            </a:r>
            <a:r>
              <a:rPr lang="ru-RU" sz="1600" dirty="0" smtClean="0"/>
              <a:t> </a:t>
            </a:r>
            <a:r>
              <a:rPr lang="ru-RU" sz="1600" dirty="0"/>
              <a:t>по УВР, руководители ШМО, учителя-предметники)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300" y="2234822"/>
            <a:ext cx="50986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Внедрение </a:t>
            </a:r>
            <a:r>
              <a:rPr lang="ru-RU" sz="1600" dirty="0"/>
              <a:t>и развитие профильного обучения на уровне ООО и СОО (углубленное изучение предметов </a:t>
            </a:r>
            <a:r>
              <a:rPr lang="ru-RU" sz="1600" dirty="0" smtClean="0"/>
              <a:t>естественно-научного </a:t>
            </a:r>
            <a:r>
              <a:rPr lang="ru-RU" sz="1600" dirty="0"/>
              <a:t>цикла) (</a:t>
            </a:r>
            <a:r>
              <a:rPr lang="ru-RU" sz="1600" dirty="0" err="1"/>
              <a:t>зам.директора</a:t>
            </a:r>
            <a:r>
              <a:rPr lang="ru-RU" sz="1600" dirty="0"/>
              <a:t> по УВР, методический совет, руководители ШМО). Продолжить деятельность школы по </a:t>
            </a:r>
            <a:r>
              <a:rPr lang="ru-RU" sz="1600" dirty="0" smtClean="0"/>
              <a:t>внедрению </a:t>
            </a:r>
            <a:r>
              <a:rPr lang="ru-RU" sz="1600" dirty="0"/>
              <a:t>в учебную и </a:t>
            </a:r>
            <a:r>
              <a:rPr lang="ru-RU" sz="1600" dirty="0" err="1"/>
              <a:t>внеучебную</a:t>
            </a:r>
            <a:r>
              <a:rPr lang="ru-RU" sz="1600" dirty="0"/>
              <a:t> деятельность школы </a:t>
            </a:r>
            <a:r>
              <a:rPr lang="ru-RU" sz="1600" dirty="0" smtClean="0"/>
              <a:t>естественно-научного </a:t>
            </a:r>
            <a:r>
              <a:rPr lang="ru-RU" sz="1600" dirty="0"/>
              <a:t>и технологического направлений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263" y="4975721"/>
            <a:ext cx="55245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реализации проекта «Школа полного дня» введение </a:t>
            </a:r>
            <a:r>
              <a:rPr lang="ru-RU" sz="1600" dirty="0" smtClean="0"/>
              <a:t>курса </a:t>
            </a:r>
            <a:r>
              <a:rPr lang="ru-RU" sz="1600" dirty="0"/>
              <a:t>«</a:t>
            </a:r>
            <a:r>
              <a:rPr lang="ru-RU" sz="1600" dirty="0" smtClean="0"/>
              <a:t>Робототехника», в </a:t>
            </a:r>
            <a:r>
              <a:rPr lang="ru-RU" sz="1600" dirty="0"/>
              <a:t>рамках функциональной грамотности продолжить внедрение курса </a:t>
            </a:r>
            <a:r>
              <a:rPr lang="ru-RU" sz="1600" dirty="0" smtClean="0"/>
              <a:t>«Финансовая грамотность». (</a:t>
            </a:r>
            <a:r>
              <a:rPr lang="ru-RU" sz="1600" dirty="0"/>
              <a:t>зам. директора по </a:t>
            </a:r>
            <a:r>
              <a:rPr lang="ru-RU" sz="1600" dirty="0" smtClean="0"/>
              <a:t>УВР)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shkoladzhalykovskaya-r08.gosweb.gosuslugi.ru/netcat_files/133/2761/MKOU_Dzhalykovskaya_SOSh_imeni_Bembeeva_T._O._Tsentr_Tochka_ros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24" y="2234822"/>
            <a:ext cx="3140861" cy="2355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hkoladzhalykovskaya-r08.gosweb.gosuslugi.ru/netcat_files/133/2761/Otkrytie_Tsentra_Tochka_ro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5" y="4050704"/>
            <a:ext cx="2519352" cy="2519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91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ЗДОРОВЬЕ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3088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178" y="1219480"/>
            <a:ext cx="120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БАЗОВЫЙ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70" y="1558034"/>
            <a:ext cx="83056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2023-2025 </a:t>
            </a:r>
            <a:r>
              <a:rPr lang="ru-RU" sz="1600" u="sng" dirty="0" err="1" smtClean="0"/>
              <a:t>гг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Развивать </a:t>
            </a:r>
            <a:r>
              <a:rPr lang="ru-RU" sz="1600" dirty="0"/>
              <a:t>школьный спортивный клуб </a:t>
            </a:r>
            <a:r>
              <a:rPr lang="ru-RU" sz="1600" dirty="0" smtClean="0"/>
              <a:t>(</a:t>
            </a:r>
            <a:r>
              <a:rPr lang="ru-RU" sz="1600" dirty="0"/>
              <a:t>организатор по спортивно-массовой работе –учитель физической культуры), </a:t>
            </a:r>
            <a:r>
              <a:rPr lang="ru-RU" sz="1600" dirty="0" smtClean="0"/>
              <a:t>продолжать </a:t>
            </a:r>
            <a:r>
              <a:rPr lang="ru-RU" sz="1600" dirty="0"/>
              <a:t>просветительскую деятельность по ЗОЖ, профилактика </a:t>
            </a:r>
            <a:r>
              <a:rPr lang="ru-RU" sz="1600" dirty="0" err="1"/>
              <a:t>табакокурения</a:t>
            </a:r>
            <a:r>
              <a:rPr lang="ru-RU" sz="1600" dirty="0"/>
              <a:t>, </a:t>
            </a:r>
            <a:r>
              <a:rPr lang="ru-RU" sz="1600" dirty="0" smtClean="0"/>
              <a:t>наркомании (</a:t>
            </a:r>
            <a:r>
              <a:rPr lang="ru-RU" sz="1600" dirty="0"/>
              <a:t>увеличить кол-во школьных мероприятий</a:t>
            </a:r>
            <a:r>
              <a:rPr lang="ru-RU" sz="1600" dirty="0" smtClean="0"/>
              <a:t>) с </a:t>
            </a:r>
            <a:r>
              <a:rPr lang="ru-RU" sz="1600" dirty="0"/>
              <a:t>приглашением гостей (зам. директора по ВР, педагог-психолог, социальный педагог)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Заключить </a:t>
            </a:r>
            <a:r>
              <a:rPr lang="ru-RU" sz="1600" dirty="0" smtClean="0"/>
              <a:t>договор </a:t>
            </a:r>
            <a:r>
              <a:rPr lang="ru-RU" sz="1600" dirty="0"/>
              <a:t>о сотрудничестве с </a:t>
            </a:r>
            <a:r>
              <a:rPr lang="ru-RU" sz="1600" dirty="0" smtClean="0"/>
              <a:t>учреждением </a:t>
            </a:r>
            <a:r>
              <a:rPr lang="ru-RU" sz="1600" dirty="0"/>
              <a:t>дополнительного образования в области физической культуры и спорта (ДЮСШ </a:t>
            </a:r>
            <a:r>
              <a:rPr lang="ru-RU" sz="1600" dirty="0" smtClean="0"/>
              <a:t> )</a:t>
            </a:r>
          </a:p>
        </p:txBody>
      </p:sp>
      <p:pic>
        <p:nvPicPr>
          <p:cNvPr id="3074" name="Picture 2" descr="https://shkoladzhalykovskaya-r08.gosweb.gosuslugi.ru/netcat_files/multifile/182/33/1666366864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66" y="3792525"/>
            <a:ext cx="3694142" cy="2770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306163"/>
            <a:ext cx="4128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Продолжать просветительскую деятельность по ЗОЖ, профилактика </a:t>
            </a:r>
            <a:r>
              <a:rPr lang="ru-RU" sz="1600" dirty="0" err="1"/>
              <a:t>табакокурения</a:t>
            </a:r>
            <a:r>
              <a:rPr lang="ru-RU" sz="1600" dirty="0"/>
              <a:t>, наркомании(увеличить кол-во школьных мероприятий)с приглашением гостей (зам. директора по ВР, педагог-психолог, социальный педагог)</a:t>
            </a:r>
          </a:p>
        </p:txBody>
      </p:sp>
    </p:spTree>
    <p:extLst>
      <p:ext uri="{BB962C8B-B14F-4D97-AF65-F5344CB8AC3E}">
        <p14:creationId xmlns="" xmlns:p14="http://schemas.microsoft.com/office/powerpoint/2010/main" val="36130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ТВОРЧЕСТВО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85347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Летом </a:t>
            </a:r>
            <a:r>
              <a:rPr lang="ru-RU" sz="1600" dirty="0" smtClean="0"/>
              <a:t>2024 г.</a:t>
            </a:r>
          </a:p>
          <a:p>
            <a:pPr algn="just"/>
            <a:r>
              <a:rPr lang="ru-RU" sz="1600" dirty="0" smtClean="0"/>
              <a:t>Организация </a:t>
            </a:r>
            <a:r>
              <a:rPr lang="ru-RU" sz="1600" dirty="0"/>
              <a:t>пришкольной летней площадки (тематические смены), в том числе участие в каникулярных и профориентационных сменах (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 и УВР)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2023-2024 </a:t>
            </a:r>
            <a:r>
              <a:rPr lang="ru-RU" sz="1600" dirty="0" err="1" smtClean="0"/>
              <a:t>гг</a:t>
            </a:r>
            <a:endParaRPr lang="ru-RU" sz="1600" dirty="0" smtClean="0"/>
          </a:p>
          <a:p>
            <a:pPr algn="just"/>
            <a:r>
              <a:rPr lang="ru-RU" sz="1600" dirty="0" smtClean="0"/>
              <a:t>- Продолжить работу школьного </a:t>
            </a:r>
            <a:r>
              <a:rPr lang="ru-RU" sz="1600" dirty="0"/>
              <a:t>музея . </a:t>
            </a:r>
            <a:endParaRPr lang="ru-RU" sz="1600" dirty="0" smtClean="0"/>
          </a:p>
          <a:p>
            <a:pPr algn="just"/>
            <a:r>
              <a:rPr lang="ru-RU" sz="1600" dirty="0" smtClean="0"/>
              <a:t>- Продолжить </a:t>
            </a:r>
            <a:r>
              <a:rPr lang="ru-RU" sz="1600" dirty="0"/>
              <a:t>работу над школьным пресс-центром (школьная газета). (зам. директора по ВР, штаб воспитательной работы) </a:t>
            </a:r>
            <a:endParaRPr lang="ru-RU" sz="1600" dirty="0" smtClean="0"/>
          </a:p>
          <a:p>
            <a:pPr algn="just"/>
            <a:r>
              <a:rPr lang="ru-RU" sz="1600" dirty="0" smtClean="0"/>
              <a:t>- Расширение </a:t>
            </a:r>
            <a:r>
              <a:rPr lang="ru-RU" sz="1600" dirty="0"/>
              <a:t>участия в конкурсах, фестивалях, олимпиадах, конференция различного уровня (зам. директора по ВР и </a:t>
            </a:r>
            <a:r>
              <a:rPr lang="ru-RU" sz="1600" dirty="0" smtClean="0"/>
              <a:t>УВР)</a:t>
            </a:r>
            <a:endParaRPr lang="ru-RU" sz="1600" dirty="0"/>
          </a:p>
        </p:txBody>
      </p:sp>
      <p:pic>
        <p:nvPicPr>
          <p:cNvPr id="8" name="Picture 3" descr="F:\2022-2023\Педагог года-2023\Басхамджиева Б. В\изображение_viber_2023-03-28_21-04-05-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066" y="4015233"/>
            <a:ext cx="3410343" cy="2557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11\Downloads\1683580754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1" y="4139892"/>
            <a:ext cx="3263669" cy="244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6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195736" y="476672"/>
            <a:ext cx="5184576" cy="6515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ВОСПИТАНИЕ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82148" y="120246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ПОЛНЫЙ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7254298" y="1273354"/>
            <a:ext cx="252028" cy="1967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4178" y="121948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07B9"/>
                </a:solidFill>
              </a:rPr>
              <a:t>СРЕДНИЙ</a:t>
            </a:r>
            <a:endParaRPr lang="ru-RU" sz="1600" dirty="0">
              <a:solidFill>
                <a:srgbClr val="1C07B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02687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/>
              <a:t>2023 г.</a:t>
            </a:r>
          </a:p>
          <a:p>
            <a:pPr algn="just"/>
            <a:r>
              <a:rPr lang="ru-RU" sz="1600" dirty="0" smtClean="0"/>
              <a:t>Доработать </a:t>
            </a:r>
            <a:r>
              <a:rPr lang="ru-RU" sz="1600" dirty="0"/>
              <a:t>общую концепцию организации внутришкольного пространства. (</a:t>
            </a:r>
            <a:r>
              <a:rPr lang="ru-RU" sz="1600" dirty="0" err="1"/>
              <a:t>зам.директора</a:t>
            </a:r>
            <a:r>
              <a:rPr lang="ru-RU" sz="1600" dirty="0"/>
              <a:t> по ВР, УВР, педагог-психолог)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u="sng" dirty="0" smtClean="0"/>
              <a:t>2023-2024 </a:t>
            </a:r>
            <a:r>
              <a:rPr lang="ru-RU" sz="1600" u="sng" dirty="0" err="1" smtClean="0"/>
              <a:t>гг</a:t>
            </a:r>
            <a:endParaRPr lang="ru-RU" sz="1600" u="sng" dirty="0" smtClean="0"/>
          </a:p>
          <a:p>
            <a:pPr algn="just"/>
            <a:r>
              <a:rPr lang="ru-RU" sz="1600" dirty="0" smtClean="0"/>
              <a:t>Создать Штаб воспитательной работы. (зам. директора по ВР, педагог-психолог, социальный педагог).</a:t>
            </a:r>
          </a:p>
          <a:p>
            <a:pPr algn="just"/>
            <a:r>
              <a:rPr lang="ru-RU" sz="1600" dirty="0" smtClean="0"/>
              <a:t>Продолжить работу отряда «ЮНАРМИЯ» и Российское движение школьников (зам. директора по ВР, руководитель школьного отряда ) </a:t>
            </a:r>
          </a:p>
          <a:p>
            <a:pPr algn="just"/>
            <a:r>
              <a:rPr lang="ru-RU" sz="1600" dirty="0" smtClean="0"/>
              <a:t>Пройти курсовую подготовку педагогическими работниками в сфере воспитания (зам. директора по УВР и ВР).</a:t>
            </a:r>
            <a:endParaRPr lang="ru-RU" sz="1600" dirty="0"/>
          </a:p>
        </p:txBody>
      </p:sp>
      <p:pic>
        <p:nvPicPr>
          <p:cNvPr id="13313" name="Picture 1" descr="C:\Users\11\Downloads\168358000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0" y="4379370"/>
            <a:ext cx="1728192" cy="216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1\Downloads\1683579957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19" y="4441410"/>
            <a:ext cx="2770945" cy="207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1\Downloads\16835834909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46" t="27991" r="13586" b="11849"/>
          <a:stretch/>
        </p:blipFill>
        <p:spPr bwMode="auto">
          <a:xfrm>
            <a:off x="327685" y="4441410"/>
            <a:ext cx="3600400" cy="2102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022-2023\Герб ДСОШ с 2021-2022 уч.г\1670013107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8" y="313105"/>
            <a:ext cx="867574" cy="86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54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356</TotalTime>
  <Words>882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KFC</cp:lastModifiedBy>
  <cp:revision>102</cp:revision>
  <dcterms:created xsi:type="dcterms:W3CDTF">2023-05-08T19:44:54Z</dcterms:created>
  <dcterms:modified xsi:type="dcterms:W3CDTF">2023-12-11T05:34:23Z</dcterms:modified>
</cp:coreProperties>
</file>